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5"/>
  </p:notesMasterIdLst>
  <p:sldIdLst>
    <p:sldId id="278" r:id="rId5"/>
    <p:sldId id="280" r:id="rId6"/>
    <p:sldId id="281" r:id="rId7"/>
    <p:sldId id="282" r:id="rId8"/>
    <p:sldId id="289" r:id="rId9"/>
    <p:sldId id="283" r:id="rId10"/>
    <p:sldId id="287" r:id="rId11"/>
    <p:sldId id="284" r:id="rId12"/>
    <p:sldId id="285" r:id="rId13"/>
    <p:sldId id="279" r:id="rId14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Bw Glenn Sans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DDC Hardware Regular" panose="020B0604020202020204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2D687-C915-4805-A634-DF5D17710F17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DFB8230E-D60F-43C1-BD5D-02FC58DF2D4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Problem</a:t>
          </a:r>
        </a:p>
      </dgm:t>
    </dgm:pt>
    <dgm:pt modelId="{3C50E250-1F33-4F7D-9796-095F80E0D7DE}" type="parTrans" cxnId="{C060E010-D0A9-4111-B9CD-3E508CCB9FB7}">
      <dgm:prSet/>
      <dgm:spPr/>
      <dgm:t>
        <a:bodyPr/>
        <a:lstStyle/>
        <a:p>
          <a:endParaRPr lang="en-GB"/>
        </a:p>
      </dgm:t>
    </dgm:pt>
    <dgm:pt modelId="{8FA1057E-8533-4EE0-A60C-E753642180FB}" type="sibTrans" cxnId="{C060E010-D0A9-4111-B9CD-3E508CCB9FB7}">
      <dgm:prSet/>
      <dgm:spPr/>
      <dgm:t>
        <a:bodyPr/>
        <a:lstStyle/>
        <a:p>
          <a:endParaRPr lang="en-GB"/>
        </a:p>
      </dgm:t>
    </dgm:pt>
    <dgm:pt modelId="{883E46B6-FD62-43E3-9D05-83F7D57A3AA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Data</a:t>
          </a:r>
        </a:p>
      </dgm:t>
    </dgm:pt>
    <dgm:pt modelId="{29D9F9AB-B5CD-4EF7-9C50-BB7AA3B4EDD7}" type="parTrans" cxnId="{C3220C48-25E7-4B01-A336-F5975FF9EA14}">
      <dgm:prSet/>
      <dgm:spPr/>
      <dgm:t>
        <a:bodyPr/>
        <a:lstStyle/>
        <a:p>
          <a:endParaRPr lang="en-GB"/>
        </a:p>
      </dgm:t>
    </dgm:pt>
    <dgm:pt modelId="{0EDE96E9-33C0-4B3C-9124-C7311271A7D5}" type="sibTrans" cxnId="{C3220C48-25E7-4B01-A336-F5975FF9EA14}">
      <dgm:prSet/>
      <dgm:spPr/>
      <dgm:t>
        <a:bodyPr/>
        <a:lstStyle/>
        <a:p>
          <a:endParaRPr lang="en-GB"/>
        </a:p>
      </dgm:t>
    </dgm:pt>
    <dgm:pt modelId="{50A912C3-3FEC-4C9B-8B76-73369713BA87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Dashboard</a:t>
          </a:r>
        </a:p>
      </dgm:t>
    </dgm:pt>
    <dgm:pt modelId="{1E718A22-DF9C-4C6E-B3FA-345A4FF8A444}" type="parTrans" cxnId="{1B1D7E73-0F63-43CB-ACD1-FD9F625A39BF}">
      <dgm:prSet/>
      <dgm:spPr/>
      <dgm:t>
        <a:bodyPr/>
        <a:lstStyle/>
        <a:p>
          <a:endParaRPr lang="en-GB"/>
        </a:p>
      </dgm:t>
    </dgm:pt>
    <dgm:pt modelId="{04079B8A-12D0-4F05-A51D-7F4254CDE2BD}" type="sibTrans" cxnId="{1B1D7E73-0F63-43CB-ACD1-FD9F625A39BF}">
      <dgm:prSet/>
      <dgm:spPr/>
      <dgm:t>
        <a:bodyPr/>
        <a:lstStyle/>
        <a:p>
          <a:endParaRPr lang="en-GB"/>
        </a:p>
      </dgm:t>
    </dgm:pt>
    <dgm:pt modelId="{B5489B51-7C4E-4284-AACE-82713DA197CD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Trend</a:t>
          </a:r>
        </a:p>
      </dgm:t>
    </dgm:pt>
    <dgm:pt modelId="{0885550F-A505-4DFC-A4BD-AE772257B699}" type="parTrans" cxnId="{F1ED9C91-EC08-4B5F-BE62-2E3D7CAA5D70}">
      <dgm:prSet/>
      <dgm:spPr/>
      <dgm:t>
        <a:bodyPr/>
        <a:lstStyle/>
        <a:p>
          <a:endParaRPr lang="en-GB"/>
        </a:p>
      </dgm:t>
    </dgm:pt>
    <dgm:pt modelId="{287E1817-79C9-42C8-9C61-7A15BF9A19EE}" type="sibTrans" cxnId="{F1ED9C91-EC08-4B5F-BE62-2E3D7CAA5D70}">
      <dgm:prSet/>
      <dgm:spPr/>
      <dgm:t>
        <a:bodyPr/>
        <a:lstStyle/>
        <a:p>
          <a:endParaRPr lang="en-GB"/>
        </a:p>
      </dgm:t>
    </dgm:pt>
    <dgm:pt modelId="{912A1FC0-25A8-41CB-8FA9-2AE4FEEBCF0D}" type="pres">
      <dgm:prSet presAssocID="{3C52D687-C915-4805-A634-DF5D17710F17}" presName="Name0" presStyleCnt="0">
        <dgm:presLayoutVars>
          <dgm:dir/>
          <dgm:animLvl val="lvl"/>
          <dgm:resizeHandles val="exact"/>
        </dgm:presLayoutVars>
      </dgm:prSet>
      <dgm:spPr/>
    </dgm:pt>
    <dgm:pt modelId="{A48D5772-ECB9-4A16-8A73-6E1A521F8B4D}" type="pres">
      <dgm:prSet presAssocID="{DFB8230E-D60F-43C1-BD5D-02FC58DF2D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D0BE0A9-15DF-4C36-AEF9-3F97AE5B63CC}" type="pres">
      <dgm:prSet presAssocID="{8FA1057E-8533-4EE0-A60C-E753642180FB}" presName="parTxOnlySpace" presStyleCnt="0"/>
      <dgm:spPr/>
    </dgm:pt>
    <dgm:pt modelId="{66B49E52-EF56-4FEA-B800-1FADE586D46E}" type="pres">
      <dgm:prSet presAssocID="{883E46B6-FD62-43E3-9D05-83F7D57A3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DC03BC1-380E-485F-A0DC-7E529BA3E616}" type="pres">
      <dgm:prSet presAssocID="{0EDE96E9-33C0-4B3C-9124-C7311271A7D5}" presName="parTxOnlySpace" presStyleCnt="0"/>
      <dgm:spPr/>
    </dgm:pt>
    <dgm:pt modelId="{215CC793-9B33-4988-B4DE-0DD0B19116ED}" type="pres">
      <dgm:prSet presAssocID="{50A912C3-3FEC-4C9B-8B76-73369713BA87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5524E70-D426-4888-A9F8-DF82DE0D3FAC}" type="pres">
      <dgm:prSet presAssocID="{04079B8A-12D0-4F05-A51D-7F4254CDE2BD}" presName="parTxOnlySpace" presStyleCnt="0"/>
      <dgm:spPr/>
    </dgm:pt>
    <dgm:pt modelId="{16F39B1B-8A77-4003-A7E7-2398C3EDEFF1}" type="pres">
      <dgm:prSet presAssocID="{B5489B51-7C4E-4284-AACE-82713DA197C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060E010-D0A9-4111-B9CD-3E508CCB9FB7}" srcId="{3C52D687-C915-4805-A634-DF5D17710F17}" destId="{DFB8230E-D60F-43C1-BD5D-02FC58DF2D49}" srcOrd="0" destOrd="0" parTransId="{3C50E250-1F33-4F7D-9796-095F80E0D7DE}" sibTransId="{8FA1057E-8533-4EE0-A60C-E753642180FB}"/>
    <dgm:cxn modelId="{8AA06027-CF69-4420-A4B9-FBAF68F50AE5}" type="presOf" srcId="{B5489B51-7C4E-4284-AACE-82713DA197CD}" destId="{16F39B1B-8A77-4003-A7E7-2398C3EDEFF1}" srcOrd="0" destOrd="0" presId="urn:microsoft.com/office/officeart/2005/8/layout/chevron1"/>
    <dgm:cxn modelId="{C3220C48-25E7-4B01-A336-F5975FF9EA14}" srcId="{3C52D687-C915-4805-A634-DF5D17710F17}" destId="{883E46B6-FD62-43E3-9D05-83F7D57A3AA9}" srcOrd="1" destOrd="0" parTransId="{29D9F9AB-B5CD-4EF7-9C50-BB7AA3B4EDD7}" sibTransId="{0EDE96E9-33C0-4B3C-9124-C7311271A7D5}"/>
    <dgm:cxn modelId="{1B1D7E73-0F63-43CB-ACD1-FD9F625A39BF}" srcId="{3C52D687-C915-4805-A634-DF5D17710F17}" destId="{50A912C3-3FEC-4C9B-8B76-73369713BA87}" srcOrd="2" destOrd="0" parTransId="{1E718A22-DF9C-4C6E-B3FA-345A4FF8A444}" sibTransId="{04079B8A-12D0-4F05-A51D-7F4254CDE2BD}"/>
    <dgm:cxn modelId="{9B879274-8BC7-47FD-B7B9-F21F96B0F95A}" type="presOf" srcId="{3C52D687-C915-4805-A634-DF5D17710F17}" destId="{912A1FC0-25A8-41CB-8FA9-2AE4FEEBCF0D}" srcOrd="0" destOrd="0" presId="urn:microsoft.com/office/officeart/2005/8/layout/chevron1"/>
    <dgm:cxn modelId="{F1ED9C91-EC08-4B5F-BE62-2E3D7CAA5D70}" srcId="{3C52D687-C915-4805-A634-DF5D17710F17}" destId="{B5489B51-7C4E-4284-AACE-82713DA197CD}" srcOrd="3" destOrd="0" parTransId="{0885550F-A505-4DFC-A4BD-AE772257B699}" sibTransId="{287E1817-79C9-42C8-9C61-7A15BF9A19EE}"/>
    <dgm:cxn modelId="{2E53369A-A73E-46B0-BFA9-0D4B43FBF734}" type="presOf" srcId="{DFB8230E-D60F-43C1-BD5D-02FC58DF2D49}" destId="{A48D5772-ECB9-4A16-8A73-6E1A521F8B4D}" srcOrd="0" destOrd="0" presId="urn:microsoft.com/office/officeart/2005/8/layout/chevron1"/>
    <dgm:cxn modelId="{F575929E-9745-4BD7-BAE2-E615185B269B}" type="presOf" srcId="{50A912C3-3FEC-4C9B-8B76-73369713BA87}" destId="{215CC793-9B33-4988-B4DE-0DD0B19116ED}" srcOrd="0" destOrd="0" presId="urn:microsoft.com/office/officeart/2005/8/layout/chevron1"/>
    <dgm:cxn modelId="{1D2632AF-57E1-49C5-9971-1842C5B851DC}" type="presOf" srcId="{883E46B6-FD62-43E3-9D05-83F7D57A3AA9}" destId="{66B49E52-EF56-4FEA-B800-1FADE586D46E}" srcOrd="0" destOrd="0" presId="urn:microsoft.com/office/officeart/2005/8/layout/chevron1"/>
    <dgm:cxn modelId="{A16FFE3E-80E7-4C16-9196-E73F257DABC7}" type="presParOf" srcId="{912A1FC0-25A8-41CB-8FA9-2AE4FEEBCF0D}" destId="{A48D5772-ECB9-4A16-8A73-6E1A521F8B4D}" srcOrd="0" destOrd="0" presId="urn:microsoft.com/office/officeart/2005/8/layout/chevron1"/>
    <dgm:cxn modelId="{2348F291-6B79-4A6A-9753-9B69ECF9AAD9}" type="presParOf" srcId="{912A1FC0-25A8-41CB-8FA9-2AE4FEEBCF0D}" destId="{CD0BE0A9-15DF-4C36-AEF9-3F97AE5B63CC}" srcOrd="1" destOrd="0" presId="urn:microsoft.com/office/officeart/2005/8/layout/chevron1"/>
    <dgm:cxn modelId="{3C6F1C80-F581-457F-98CF-681E9E998421}" type="presParOf" srcId="{912A1FC0-25A8-41CB-8FA9-2AE4FEEBCF0D}" destId="{66B49E52-EF56-4FEA-B800-1FADE586D46E}" srcOrd="2" destOrd="0" presId="urn:microsoft.com/office/officeart/2005/8/layout/chevron1"/>
    <dgm:cxn modelId="{EC47B057-2E5D-4B6C-B8E4-8B9F0BF19585}" type="presParOf" srcId="{912A1FC0-25A8-41CB-8FA9-2AE4FEEBCF0D}" destId="{3DC03BC1-380E-485F-A0DC-7E529BA3E616}" srcOrd="3" destOrd="0" presId="urn:microsoft.com/office/officeart/2005/8/layout/chevron1"/>
    <dgm:cxn modelId="{1C4E2E56-C67F-4FE9-8464-8C47C373F36A}" type="presParOf" srcId="{912A1FC0-25A8-41CB-8FA9-2AE4FEEBCF0D}" destId="{215CC793-9B33-4988-B4DE-0DD0B19116ED}" srcOrd="4" destOrd="0" presId="urn:microsoft.com/office/officeart/2005/8/layout/chevron1"/>
    <dgm:cxn modelId="{7C0E89CC-1E18-43E4-A6D5-3B4DC40A0FB0}" type="presParOf" srcId="{912A1FC0-25A8-41CB-8FA9-2AE4FEEBCF0D}" destId="{45524E70-D426-4888-A9F8-DF82DE0D3FAC}" srcOrd="5" destOrd="0" presId="urn:microsoft.com/office/officeart/2005/8/layout/chevron1"/>
    <dgm:cxn modelId="{D3E1EB35-6099-423B-9A6F-AB29C6F16A05}" type="presParOf" srcId="{912A1FC0-25A8-41CB-8FA9-2AE4FEEBCF0D}" destId="{16F39B1B-8A77-4003-A7E7-2398C3EDEFF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8D5772-ECB9-4A16-8A73-6E1A521F8B4D}">
      <dsp:nvSpPr>
        <dsp:cNvPr id="0" name=""/>
        <dsp:cNvSpPr/>
      </dsp:nvSpPr>
      <dsp:spPr>
        <a:xfrm>
          <a:off x="415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Problem</a:t>
          </a:r>
        </a:p>
      </dsp:txBody>
      <dsp:txXfrm>
        <a:off x="488397" y="1903783"/>
        <a:ext cx="1452713" cy="968475"/>
      </dsp:txXfrm>
    </dsp:sp>
    <dsp:sp modelId="{66B49E52-EF56-4FEA-B800-1FADE586D46E}">
      <dsp:nvSpPr>
        <dsp:cNvPr id="0" name=""/>
        <dsp:cNvSpPr/>
      </dsp:nvSpPr>
      <dsp:spPr>
        <a:xfrm>
          <a:off x="218322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Data</a:t>
          </a:r>
        </a:p>
      </dsp:txBody>
      <dsp:txXfrm>
        <a:off x="2667467" y="1903783"/>
        <a:ext cx="1452713" cy="968475"/>
      </dsp:txXfrm>
    </dsp:sp>
    <dsp:sp modelId="{215CC793-9B33-4988-B4DE-0DD0B19116ED}">
      <dsp:nvSpPr>
        <dsp:cNvPr id="0" name=""/>
        <dsp:cNvSpPr/>
      </dsp:nvSpPr>
      <dsp:spPr>
        <a:xfrm>
          <a:off x="436229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Dashboard</a:t>
          </a:r>
        </a:p>
      </dsp:txBody>
      <dsp:txXfrm>
        <a:off x="4846537" y="1903783"/>
        <a:ext cx="1452713" cy="968475"/>
      </dsp:txXfrm>
    </dsp:sp>
    <dsp:sp modelId="{16F39B1B-8A77-4003-A7E7-2398C3EDEFF1}">
      <dsp:nvSpPr>
        <dsp:cNvPr id="0" name=""/>
        <dsp:cNvSpPr/>
      </dsp:nvSpPr>
      <dsp:spPr>
        <a:xfrm>
          <a:off x="6541368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Trend</a:t>
          </a:r>
        </a:p>
      </dsp:txBody>
      <dsp:txXfrm>
        <a:off x="7025606" y="1903783"/>
        <a:ext cx="1452713" cy="968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19/03/2019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5130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34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1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726FDF-7CA1-420B-9F31-72A47E020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75" y="4774270"/>
            <a:ext cx="8243494" cy="172858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gency FB" panose="020B0503020202020204" pitchFamily="34" charset="0"/>
              </a:rPr>
              <a:t>Brexit Voting and Ethnicity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3426392" cy="4236358"/>
          </a:xfrm>
        </p:spPr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Issues with imported data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Relationship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46337639-1435-4017-92B7-933E9272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042" y="1825625"/>
            <a:ext cx="4727509" cy="26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73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BAF90-BE9C-4C68-866C-53FF5261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4749"/>
            <a:ext cx="7886700" cy="4236358"/>
          </a:xfrm>
        </p:spPr>
        <p:txBody>
          <a:bodyPr/>
          <a:lstStyle/>
          <a:p>
            <a:r>
              <a:rPr lang="en-GB" dirty="0"/>
              <a:t>Which areas had the highest/lowest % of leave votes?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Which areas were the most/least diverse?</a:t>
            </a:r>
          </a:p>
          <a:p>
            <a:endParaRPr lang="en-GB" dirty="0"/>
          </a:p>
          <a:p>
            <a:r>
              <a:rPr lang="en-GB" dirty="0"/>
              <a:t>Is there a linear relationship between ethnic diversity and the Brexit vote?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8C2EEB-7340-4DAC-B509-866C4DC25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0094" y="4613177"/>
            <a:ext cx="4944641" cy="216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8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684926" cy="4236358"/>
          </a:xfrm>
        </p:spPr>
        <p:txBody>
          <a:bodyPr/>
          <a:lstStyle/>
          <a:p>
            <a:r>
              <a:rPr lang="en-US" dirty="0"/>
              <a:t>The Electoral Commission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Office for National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DC4E5-D728-4FC4-8FB9-64E6D7B78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749" y="4655683"/>
            <a:ext cx="484822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4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6037C-DD2F-4314-87C8-D188F1148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Issues with imported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A14D6-F897-4378-A3BF-DE72CD6E1C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518" r="55151" b="46224"/>
          <a:stretch/>
        </p:blipFill>
        <p:spPr>
          <a:xfrm>
            <a:off x="59983" y="1754265"/>
            <a:ext cx="3470781" cy="18301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B35E3-47FA-4DBF-B1CD-61A87EF6F4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11" r="38980" b="40719"/>
          <a:stretch/>
        </p:blipFill>
        <p:spPr>
          <a:xfrm>
            <a:off x="5219672" y="2571739"/>
            <a:ext cx="3778732" cy="1998136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E7132E5-A28C-4A21-846B-95DBA9371F58}"/>
              </a:ext>
            </a:extLst>
          </p:cNvPr>
          <p:cNvSpPr/>
          <p:nvPr/>
        </p:nvSpPr>
        <p:spPr>
          <a:xfrm>
            <a:off x="3592286" y="1690689"/>
            <a:ext cx="1565864" cy="3760237"/>
          </a:xfrm>
          <a:prstGeom prst="rightArrow">
            <a:avLst>
              <a:gd name="adj1" fmla="val 50000"/>
              <a:gd name="adj2" fmla="val 487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Find and Replace</a:t>
            </a:r>
          </a:p>
          <a:p>
            <a:endParaRPr lang="en-GB" sz="1200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SUMIF</a:t>
            </a:r>
          </a:p>
          <a:p>
            <a:endParaRPr lang="en-GB" sz="1200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>
                <a:solidFill>
                  <a:srgbClr val="FFFFFF"/>
                </a:solidFill>
              </a:rPr>
              <a:t>VLOOKUP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B02BE9-A6BC-49F2-A58A-C5EA6475ED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04" r="63163" b="65509"/>
          <a:stretch/>
        </p:blipFill>
        <p:spPr>
          <a:xfrm>
            <a:off x="59983" y="4450702"/>
            <a:ext cx="3470781" cy="173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87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483730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C049F0-B7B8-44D4-9395-98305DDAA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43803"/>
              </p:ext>
            </p:extLst>
          </p:nvPr>
        </p:nvGraphicFramePr>
        <p:xfrm>
          <a:off x="4269" y="2407249"/>
          <a:ext cx="9139731" cy="3780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Macro-Enabled Worksheet" r:id="rId3" imgW="8511575" imgH="3520393" progId="Excel.SheetMacroEnabled.12">
                  <p:embed/>
                </p:oleObj>
              </mc:Choice>
              <mc:Fallback>
                <p:oleObj name="Macro-Enabled Worksheet" r:id="rId3" imgW="8511575" imgH="3520393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9" y="2407249"/>
                        <a:ext cx="9139731" cy="3780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6174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3C49A2-5E8C-4DB8-A9F6-AE24CC99C5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817311"/>
              </p:ext>
            </p:extLst>
          </p:nvPr>
        </p:nvGraphicFramePr>
        <p:xfrm>
          <a:off x="-6106" y="2431840"/>
          <a:ext cx="9150106" cy="3791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0" name="Macro-Enabled Worksheet" r:id="rId3" imgW="9738573" imgH="4030798" progId="Excel.SheetMacroEnabled.12">
                  <p:embed/>
                </p:oleObj>
              </mc:Choice>
              <mc:Fallback>
                <p:oleObj name="Macro-Enabled Worksheet" r:id="rId3" imgW="9738573" imgH="4030798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6106" y="2431840"/>
                        <a:ext cx="9150106" cy="3791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254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conclusion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E191966-631C-45AC-AA96-455D2F32F0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666380"/>
              </p:ext>
            </p:extLst>
          </p:nvPr>
        </p:nvGraphicFramePr>
        <p:xfrm>
          <a:off x="74645" y="365125"/>
          <a:ext cx="8966717" cy="4776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0DFB907-4BE9-4219-8324-D011444297B5}"/>
              </a:ext>
            </a:extLst>
          </p:cNvPr>
          <p:cNvSpPr txBox="1"/>
          <p:nvPr/>
        </p:nvSpPr>
        <p:spPr>
          <a:xfrm>
            <a:off x="895739" y="3909527"/>
            <a:ext cx="74831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Stoke-on-Trent, West Midlands had the highest % of leave votes, while Lambeth, London had the lowest % of leave votes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Newham, London was the most diverse area, while Blaenau Gwent, Wales was the least diverse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Areas with both very high and very low levels of diversity showed a high % of leave votes</a:t>
            </a:r>
          </a:p>
        </p:txBody>
      </p:sp>
    </p:spTree>
    <p:extLst>
      <p:ext uri="{BB962C8B-B14F-4D97-AF65-F5344CB8AC3E}">
        <p14:creationId xmlns:p14="http://schemas.microsoft.com/office/powerpoint/2010/main" val="209009064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62CC60-958D-411A-BB25-2F032FEC3FCD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6292cffe-a264-48cd-a2c8-65350280a8ba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151</Words>
  <Application>Microsoft Office PowerPoint</Application>
  <PresentationFormat>On-screen Show (4:3)</PresentationFormat>
  <Paragraphs>41</Paragraphs>
  <Slides>10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Consolas</vt:lpstr>
      <vt:lpstr>Calibri</vt:lpstr>
      <vt:lpstr>DDC Hardware Regular</vt:lpstr>
      <vt:lpstr>Arial</vt:lpstr>
      <vt:lpstr>Bw Glenn Sans</vt:lpstr>
      <vt:lpstr>Agency FB</vt:lpstr>
      <vt:lpstr>Depth</vt:lpstr>
      <vt:lpstr>Macro-Enabled Worksheet</vt:lpstr>
      <vt:lpstr>Brexit Voting and Ethnicity</vt:lpstr>
      <vt:lpstr>Contents</vt:lpstr>
      <vt:lpstr>Introduction</vt:lpstr>
      <vt:lpstr>Data source</vt:lpstr>
      <vt:lpstr>Issues with imported data</vt:lpstr>
      <vt:lpstr>Dashboard</vt:lpstr>
      <vt:lpstr>Relationship Between Leave vote and ethnicity</vt:lpstr>
      <vt:lpstr>Relationship Between Leave vote and ethnicity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34</cp:revision>
  <dcterms:modified xsi:type="dcterms:W3CDTF">2019-03-19T16:39:14Z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